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4" r:id="rId6"/>
    <p:sldId id="265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94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505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34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104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028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582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38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457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102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06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152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D241F-FC4E-4512-ABC1-002597C2DB7D}" type="datetimeFigureOut">
              <a:rPr lang="en-US" smtClean="0"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4153F-4D00-4626-A72E-FFF2EA7CE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908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378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9878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44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741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92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660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0</Words>
  <Application>Microsoft Office PowerPoint</Application>
  <PresentationFormat>On-screen Show (4:3)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Omardith</dc:creator>
  <cp:lastModifiedBy>Omardith</cp:lastModifiedBy>
  <cp:revision>17</cp:revision>
  <dcterms:created xsi:type="dcterms:W3CDTF">2018-10-09T08:29:19Z</dcterms:created>
  <dcterms:modified xsi:type="dcterms:W3CDTF">2018-10-09T10:00:30Z</dcterms:modified>
</cp:coreProperties>
</file>

<file path=docProps/thumbnail.jpeg>
</file>